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D54F-1F5E-4F30-A27D-96EDF36C7C6B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5412-A60A-4A4A-A620-70E48D351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662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D54F-1F5E-4F30-A27D-96EDF36C7C6B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5412-A60A-4A4A-A620-70E48D351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290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D54F-1F5E-4F30-A27D-96EDF36C7C6B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5412-A60A-4A4A-A620-70E48D351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631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D54F-1F5E-4F30-A27D-96EDF36C7C6B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5412-A60A-4A4A-A620-70E48D351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8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D54F-1F5E-4F30-A27D-96EDF36C7C6B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5412-A60A-4A4A-A620-70E48D351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799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D54F-1F5E-4F30-A27D-96EDF36C7C6B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5412-A60A-4A4A-A620-70E48D351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795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D54F-1F5E-4F30-A27D-96EDF36C7C6B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5412-A60A-4A4A-A620-70E48D351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99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D54F-1F5E-4F30-A27D-96EDF36C7C6B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5412-A60A-4A4A-A620-70E48D351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254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D54F-1F5E-4F30-A27D-96EDF36C7C6B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5412-A60A-4A4A-A620-70E48D351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46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D54F-1F5E-4F30-A27D-96EDF36C7C6B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5412-A60A-4A4A-A620-70E48D351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986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D54F-1F5E-4F30-A27D-96EDF36C7C6B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5412-A60A-4A4A-A620-70E48D351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69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8D54F-1F5E-4F30-A27D-96EDF36C7C6B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85412-A60A-4A4A-A620-70E48D351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70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176808" y="-1238720"/>
            <a:ext cx="7060844" cy="9414458"/>
          </a:xfrm>
          <a:prstGeom prst="rect">
            <a:avLst/>
          </a:prstGeom>
        </p:spPr>
      </p:pic>
      <p:sp>
        <p:nvSpPr>
          <p:cNvPr id="5" name="Explosion 1 4"/>
          <p:cNvSpPr/>
          <p:nvPr/>
        </p:nvSpPr>
        <p:spPr>
          <a:xfrm>
            <a:off x="8105105" y="0"/>
            <a:ext cx="3992451" cy="401820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105363" y="1352282"/>
            <a:ext cx="2421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 will need to </a:t>
            </a:r>
            <a:r>
              <a:rPr lang="en-GB" b="1" dirty="0" smtClean="0">
                <a:solidFill>
                  <a:srgbClr val="FF0000"/>
                </a:solidFill>
              </a:rPr>
              <a:t>research</a:t>
            </a:r>
            <a:r>
              <a:rPr lang="en-GB" dirty="0" smtClean="0"/>
              <a:t> on the internet for this activity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9657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BTAuser</dc:creator>
  <cp:lastModifiedBy>BTAuser</cp:lastModifiedBy>
  <cp:revision>2</cp:revision>
  <dcterms:created xsi:type="dcterms:W3CDTF">2020-04-03T07:57:16Z</dcterms:created>
  <dcterms:modified xsi:type="dcterms:W3CDTF">2020-04-03T08:04:41Z</dcterms:modified>
</cp:coreProperties>
</file>