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0E28-513C-4179-8E21-44BA4E33C59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FE04-C806-4C66-A514-12522C46AB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268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0E28-513C-4179-8E21-44BA4E33C59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FE04-C806-4C66-A514-12522C46AB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1540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0E28-513C-4179-8E21-44BA4E33C59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FE04-C806-4C66-A514-12522C46AB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361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0E28-513C-4179-8E21-44BA4E33C59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FE04-C806-4C66-A514-12522C46AB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4835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0E28-513C-4179-8E21-44BA4E33C59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FE04-C806-4C66-A514-12522C46AB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1330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0E28-513C-4179-8E21-44BA4E33C59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FE04-C806-4C66-A514-12522C46AB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315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0E28-513C-4179-8E21-44BA4E33C59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FE04-C806-4C66-A514-12522C46AB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2624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0E28-513C-4179-8E21-44BA4E33C59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FE04-C806-4C66-A514-12522C46AB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278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0E28-513C-4179-8E21-44BA4E33C59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FE04-C806-4C66-A514-12522C46AB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704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0E28-513C-4179-8E21-44BA4E33C59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FE04-C806-4C66-A514-12522C46AB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2690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0E28-513C-4179-8E21-44BA4E33C59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FE04-C806-4C66-A514-12522C46AB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638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10E28-513C-4179-8E21-44BA4E33C59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BFE04-C806-4C66-A514-12522C46AB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612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5" t="20828" r="1295" b="3761"/>
          <a:stretch/>
        </p:blipFill>
        <p:spPr>
          <a:xfrm>
            <a:off x="0" y="-68441"/>
            <a:ext cx="12192000" cy="696336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8789" y="0"/>
            <a:ext cx="8628845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/>
              <a:t>NATURAL FORM GRID DRAWING</a:t>
            </a:r>
            <a:r>
              <a:rPr lang="en-GB" dirty="0" smtClean="0"/>
              <a:t>: ADD </a:t>
            </a:r>
            <a:r>
              <a:rPr lang="en-GB" b="1" dirty="0" smtClean="0">
                <a:solidFill>
                  <a:srgbClr val="FF0000"/>
                </a:solidFill>
              </a:rPr>
              <a:t>TONE &amp; SHADING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27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8" t="24480" r="1"/>
          <a:stretch/>
        </p:blipFill>
        <p:spPr>
          <a:xfrm>
            <a:off x="90151" y="45887"/>
            <a:ext cx="11925837" cy="6750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753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-2281" t="29843" r="-1"/>
          <a:stretch/>
        </p:blipFill>
        <p:spPr>
          <a:xfrm>
            <a:off x="0" y="476518"/>
            <a:ext cx="12516390" cy="6622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25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Widescreen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BTAuser</dc:creator>
  <cp:lastModifiedBy>BTAuser</cp:lastModifiedBy>
  <cp:revision>2</cp:revision>
  <dcterms:created xsi:type="dcterms:W3CDTF">2020-04-03T08:36:48Z</dcterms:created>
  <dcterms:modified xsi:type="dcterms:W3CDTF">2020-04-03T08:37:40Z</dcterms:modified>
</cp:coreProperties>
</file>