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BDDF-45B1-465C-8260-F3183C809E4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BDA8-F6FB-4BC0-BCED-FB0D8B537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BDDF-45B1-465C-8260-F3183C809E4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BDA8-F6FB-4BC0-BCED-FB0D8B537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73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BDDF-45B1-465C-8260-F3183C809E4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BDA8-F6FB-4BC0-BCED-FB0D8B537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BDDF-45B1-465C-8260-F3183C809E4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BDA8-F6FB-4BC0-BCED-FB0D8B537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8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BDDF-45B1-465C-8260-F3183C809E4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BDA8-F6FB-4BC0-BCED-FB0D8B537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45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BDDF-45B1-465C-8260-F3183C809E4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BDA8-F6FB-4BC0-BCED-FB0D8B537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77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BDDF-45B1-465C-8260-F3183C809E4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BDA8-F6FB-4BC0-BCED-FB0D8B537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04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BDDF-45B1-465C-8260-F3183C809E4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BDA8-F6FB-4BC0-BCED-FB0D8B537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91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BDDF-45B1-465C-8260-F3183C809E4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BDA8-F6FB-4BC0-BCED-FB0D8B537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41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BDDF-45B1-465C-8260-F3183C809E4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BDA8-F6FB-4BC0-BCED-FB0D8B537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22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BDDF-45B1-465C-8260-F3183C809E4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BDA8-F6FB-4BC0-BCED-FB0D8B537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81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EBDDF-45B1-465C-8260-F3183C809E4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4BDA8-F6FB-4BC0-BCED-FB0D8B537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93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68000" cy="7382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66940" y="4249025"/>
            <a:ext cx="3597499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In these drawings, the </a:t>
            </a:r>
            <a:r>
              <a:rPr lang="en-GB" b="1" dirty="0" smtClean="0">
                <a:solidFill>
                  <a:srgbClr val="FF0000"/>
                </a:solidFill>
              </a:rPr>
              <a:t>outline</a:t>
            </a:r>
            <a:r>
              <a:rPr lang="en-GB" b="1" dirty="0" smtClean="0"/>
              <a:t> is more important than the </a:t>
            </a:r>
            <a:r>
              <a:rPr lang="en-GB" b="1" dirty="0" smtClean="0">
                <a:solidFill>
                  <a:srgbClr val="FF0000"/>
                </a:solidFill>
              </a:rPr>
              <a:t>shading</a:t>
            </a:r>
            <a:r>
              <a:rPr lang="en-GB" b="1" dirty="0" smtClean="0"/>
              <a:t>. Once you have an accurate outline, then you can start adding shading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96625" y="930809"/>
            <a:ext cx="2298880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Complete the four sketches using a pencil or pen only</a:t>
            </a:r>
          </a:p>
          <a:p>
            <a:endParaRPr lang="en-GB" b="1" dirty="0"/>
          </a:p>
          <a:p>
            <a:r>
              <a:rPr lang="en-GB" b="1" dirty="0" smtClean="0"/>
              <a:t>The frames suggest the overall size of the sketch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16047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BTAuser</dc:creator>
  <cp:lastModifiedBy>BTAuser</cp:lastModifiedBy>
  <cp:revision>3</cp:revision>
  <dcterms:created xsi:type="dcterms:W3CDTF">2020-04-03T07:51:02Z</dcterms:created>
  <dcterms:modified xsi:type="dcterms:W3CDTF">2020-04-03T08:05:06Z</dcterms:modified>
</cp:coreProperties>
</file>