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EBDDF-45B1-465C-8260-F3183C809E48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4BDA8-F6FB-4BC0-BCED-FB0D8B537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451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EBDDF-45B1-465C-8260-F3183C809E48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4BDA8-F6FB-4BC0-BCED-FB0D8B537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9738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EBDDF-45B1-465C-8260-F3183C809E48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4BDA8-F6FB-4BC0-BCED-FB0D8B537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089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EBDDF-45B1-465C-8260-F3183C809E48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4BDA8-F6FB-4BC0-BCED-FB0D8B537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4185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EBDDF-45B1-465C-8260-F3183C809E48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4BDA8-F6FB-4BC0-BCED-FB0D8B537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6455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EBDDF-45B1-465C-8260-F3183C809E48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4BDA8-F6FB-4BC0-BCED-FB0D8B537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1776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EBDDF-45B1-465C-8260-F3183C809E48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4BDA8-F6FB-4BC0-BCED-FB0D8B537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6045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EBDDF-45B1-465C-8260-F3183C809E48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4BDA8-F6FB-4BC0-BCED-FB0D8B537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4913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EBDDF-45B1-465C-8260-F3183C809E48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4BDA8-F6FB-4BC0-BCED-FB0D8B537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5417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EBDDF-45B1-465C-8260-F3183C809E48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4BDA8-F6FB-4BC0-BCED-FB0D8B537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6227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EBDDF-45B1-465C-8260-F3183C809E48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4BDA8-F6FB-4BC0-BCED-FB0D8B537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6818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CEBDDF-45B1-465C-8260-F3183C809E48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64BDA8-F6FB-4BC0-BCED-FB0D8B537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4939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668000" cy="738225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266940" y="4249025"/>
            <a:ext cx="3597499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b="1" dirty="0" smtClean="0"/>
              <a:t>In these drawings, the </a:t>
            </a:r>
            <a:r>
              <a:rPr lang="en-GB" b="1" dirty="0" smtClean="0">
                <a:solidFill>
                  <a:srgbClr val="FF0000"/>
                </a:solidFill>
              </a:rPr>
              <a:t>outline</a:t>
            </a:r>
            <a:r>
              <a:rPr lang="en-GB" b="1" dirty="0" smtClean="0"/>
              <a:t> is more important than the </a:t>
            </a:r>
            <a:r>
              <a:rPr lang="en-GB" b="1" dirty="0" smtClean="0">
                <a:solidFill>
                  <a:srgbClr val="FF0000"/>
                </a:solidFill>
              </a:rPr>
              <a:t>shading</a:t>
            </a:r>
            <a:r>
              <a:rPr lang="en-GB" b="1" dirty="0" smtClean="0"/>
              <a:t>. Once you have an accurate outline, then you can start adding shading</a:t>
            </a:r>
            <a:endParaRPr lang="en-GB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196625" y="930809"/>
            <a:ext cx="2298880" cy="203132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b="1" dirty="0" smtClean="0"/>
              <a:t>Complete the four sketches using a pencil or pen only</a:t>
            </a:r>
          </a:p>
          <a:p>
            <a:endParaRPr lang="en-GB" b="1" dirty="0"/>
          </a:p>
          <a:p>
            <a:r>
              <a:rPr lang="en-GB" b="1" dirty="0" smtClean="0"/>
              <a:t>The frames suggest the overall size of the sketch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5160475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45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BTAuser</dc:creator>
  <cp:lastModifiedBy>BTAuser</cp:lastModifiedBy>
  <cp:revision>3</cp:revision>
  <dcterms:created xsi:type="dcterms:W3CDTF">2020-04-03T07:51:02Z</dcterms:created>
  <dcterms:modified xsi:type="dcterms:W3CDTF">2020-04-03T08:05:06Z</dcterms:modified>
</cp:coreProperties>
</file>