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4" r:id="rId3"/>
    <p:sldId id="273" r:id="rId4"/>
    <p:sldId id="274" r:id="rId5"/>
    <p:sldId id="275" r:id="rId6"/>
    <p:sldId id="272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864" autoAdjust="0"/>
  </p:normalViewPr>
  <p:slideViewPr>
    <p:cSldViewPr snapToGrid="0">
      <p:cViewPr varScale="1">
        <p:scale>
          <a:sx n="63" d="100"/>
          <a:sy n="63" d="100"/>
        </p:scale>
        <p:origin x="1470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18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1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7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70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9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94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37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13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23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30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68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5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39771" y="1672820"/>
            <a:ext cx="61761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Core Knowledge</a:t>
            </a:r>
          </a:p>
          <a:p>
            <a:pPr algn="ctr"/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1.12 Natural and manufactured timber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093636"/>
              </p:ext>
            </p:extLst>
          </p:nvPr>
        </p:nvGraphicFramePr>
        <p:xfrm>
          <a:off x="2552120" y="3963453"/>
          <a:ext cx="481614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418">
                  <a:extLst>
                    <a:ext uri="{9D8B030D-6E8A-4147-A177-3AD203B41FA5}">
                      <a16:colId xmlns:a16="http://schemas.microsoft.com/office/drawing/2014/main" val="2395876647"/>
                    </a:ext>
                  </a:extLst>
                </a:gridCol>
                <a:gridCol w="3807726">
                  <a:extLst>
                    <a:ext uri="{9D8B030D-6E8A-4147-A177-3AD203B41FA5}">
                      <a16:colId xmlns:a16="http://schemas.microsoft.com/office/drawing/2014/main" val="435648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808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Group: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46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Teacher: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567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32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52-54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6464" y="677511"/>
            <a:ext cx="9534972" cy="618630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Timber is wood that has come from ___________________ and been _________ and cut into planks. Timber has been used as a _________________________ for thousands of years to make homes, furniture and tools. Timber is still used a lot as trees grow naturally, their wood is ________________________ and it is relatively ________________________________.</a:t>
            </a:r>
            <a:r>
              <a:rPr lang="en-GB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Natural Timbers: Hardwoods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type of tree do they come from? ___________________________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are there seeds? __________________________________________________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their growth rate and how long is it until they can be used for timber? ________________________________________________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does this growth rate mean for hardwoods? _______________________________________________________________________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Below write revision notes on the following hardwoods. You could use various colours to associate with advantages, disadvantages etc.</a:t>
            </a: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" y="114300"/>
            <a:ext cx="5720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1.12 Natural and manufactured timber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9377" y="1291723"/>
            <a:ext cx="3487508" cy="138499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terms:</a:t>
            </a:r>
          </a:p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Hardwood:</a:t>
            </a: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Grain:</a:t>
            </a: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654139" y="4756935"/>
            <a:ext cx="1006868" cy="47261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Oak</a:t>
            </a:r>
          </a:p>
        </p:txBody>
      </p:sp>
      <p:sp>
        <p:nvSpPr>
          <p:cNvPr id="15" name="Oval 14"/>
          <p:cNvSpPr/>
          <p:nvPr/>
        </p:nvSpPr>
        <p:spPr>
          <a:xfrm>
            <a:off x="6665971" y="4756934"/>
            <a:ext cx="1245129" cy="5753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Mahogany</a:t>
            </a:r>
          </a:p>
        </p:txBody>
      </p:sp>
    </p:spTree>
    <p:extLst>
      <p:ext uri="{BB962C8B-B14F-4D97-AF65-F5344CB8AC3E}">
        <p14:creationId xmlns:p14="http://schemas.microsoft.com/office/powerpoint/2010/main" val="263201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52-54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6464" y="677511"/>
            <a:ext cx="9534972" cy="600164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Below write revision notes on the following hardwoods. You could use various colours to associate with advantages, disadvantages etc.</a:t>
            </a: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Natural Timbers: Softwoods</a:t>
            </a: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" y="114300"/>
            <a:ext cx="5720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1.12 Natural and manufactured timber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82221" y="2385940"/>
            <a:ext cx="1006868" cy="47261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Beech</a:t>
            </a:r>
          </a:p>
        </p:txBody>
      </p:sp>
      <p:sp>
        <p:nvSpPr>
          <p:cNvPr id="15" name="Oval 14"/>
          <p:cNvSpPr/>
          <p:nvPr/>
        </p:nvSpPr>
        <p:spPr>
          <a:xfrm>
            <a:off x="6582781" y="2334568"/>
            <a:ext cx="1245129" cy="5753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Balsa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93498"/>
              </p:ext>
            </p:extLst>
          </p:nvPr>
        </p:nvGraphicFramePr>
        <p:xfrm>
          <a:off x="228108" y="4258543"/>
          <a:ext cx="5135002" cy="1872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2044">
                  <a:extLst>
                    <a:ext uri="{9D8B030D-6E8A-4147-A177-3AD203B41FA5}">
                      <a16:colId xmlns:a16="http://schemas.microsoft.com/office/drawing/2014/main" val="2284390530"/>
                    </a:ext>
                  </a:extLst>
                </a:gridCol>
                <a:gridCol w="2492958">
                  <a:extLst>
                    <a:ext uri="{9D8B030D-6E8A-4147-A177-3AD203B41FA5}">
                      <a16:colId xmlns:a16="http://schemas.microsoft.com/office/drawing/2014/main" val="3100947998"/>
                    </a:ext>
                  </a:extLst>
                </a:gridCol>
              </a:tblGrid>
              <a:tr h="303183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46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Where does</a:t>
                      </a:r>
                      <a:r>
                        <a:rPr lang="en-GB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softwood come from?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431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</a:t>
                      </a:r>
                      <a:r>
                        <a:rPr lang="en-GB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is meant by evergreen?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488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</a:t>
                      </a:r>
                      <a:r>
                        <a:rPr lang="en-GB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is there growth rate like?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908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does this mean for the cost of softwood?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098120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5363110" y="3848249"/>
            <a:ext cx="4263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Calculate the area of MDF that is wasted (shaded area). All dimensions are in mm. The MDF is 6mm thick. Not to scale.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3931" y="4319127"/>
            <a:ext cx="3030877" cy="225401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413347" y="6224272"/>
            <a:ext cx="1284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Answer in mm</a:t>
            </a:r>
            <a:r>
              <a:rPr lang="en-GB" sz="1200" baseline="30000" dirty="0"/>
              <a:t>2</a:t>
            </a:r>
            <a:r>
              <a:rPr lang="en-GB" sz="1200" dirty="0"/>
              <a:t>:</a:t>
            </a:r>
          </a:p>
          <a:p>
            <a:endParaRPr lang="en-GB" sz="1200" baseline="30000" dirty="0"/>
          </a:p>
          <a:p>
            <a:r>
              <a:rPr lang="en-GB" sz="1200" baseline="30000" dirty="0"/>
              <a:t>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43677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66464" y="677511"/>
            <a:ext cx="9534972" cy="600164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Below write revision notes on the following softwoods. You could use various colours to associate with advantages, disadvantages etc.</a:t>
            </a: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Manufactured Timbers</a:t>
            </a: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" y="114300"/>
            <a:ext cx="5720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1.12 Natural and manufactured timber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82221" y="2385940"/>
            <a:ext cx="1006868" cy="47261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Pine</a:t>
            </a:r>
          </a:p>
        </p:txBody>
      </p:sp>
      <p:sp>
        <p:nvSpPr>
          <p:cNvPr id="15" name="Oval 14"/>
          <p:cNvSpPr/>
          <p:nvPr/>
        </p:nvSpPr>
        <p:spPr>
          <a:xfrm>
            <a:off x="6582781" y="2334568"/>
            <a:ext cx="1245129" cy="5753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Cedar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307638"/>
              </p:ext>
            </p:extLst>
          </p:nvPr>
        </p:nvGraphicFramePr>
        <p:xfrm>
          <a:off x="228107" y="4258543"/>
          <a:ext cx="6354674" cy="22860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04819">
                  <a:extLst>
                    <a:ext uri="{9D8B030D-6E8A-4147-A177-3AD203B41FA5}">
                      <a16:colId xmlns:a16="http://schemas.microsoft.com/office/drawing/2014/main" val="2284390530"/>
                    </a:ext>
                  </a:extLst>
                </a:gridCol>
                <a:gridCol w="3849855">
                  <a:extLst>
                    <a:ext uri="{9D8B030D-6E8A-4147-A177-3AD203B41FA5}">
                      <a16:colId xmlns:a16="http://schemas.microsoft.com/office/drawing/2014/main" val="3100947998"/>
                    </a:ext>
                  </a:extLst>
                </a:gridCol>
              </a:tblGrid>
              <a:tr h="338823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46027"/>
                  </a:ext>
                </a:extLst>
              </a:tr>
              <a:tr h="414434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is natural timber limited by?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431619"/>
                  </a:ext>
                </a:extLst>
              </a:tr>
              <a:tr h="51094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form do manufactured boards come in?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488845"/>
                  </a:ext>
                </a:extLst>
              </a:tr>
              <a:tr h="51094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is</a:t>
                      </a:r>
                      <a:r>
                        <a:rPr lang="en-GB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 advantage with manufactured boards?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908821"/>
                  </a:ext>
                </a:extLst>
              </a:tr>
              <a:tr h="51094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does veneer mean and why would you use one?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098120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665972" y="4258543"/>
            <a:ext cx="2950639" cy="230832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terms:</a:t>
            </a:r>
          </a:p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Hard:</a:t>
            </a: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Tough:</a:t>
            </a: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Durable:</a:t>
            </a: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11" name="TextBox 10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52-54</a:t>
              </a:r>
            </a:p>
          </p:txBody>
        </p:sp>
        <p:pic>
          <p:nvPicPr>
            <p:cNvPr id="13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25595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52-54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6464" y="677511"/>
            <a:ext cx="9534972" cy="600164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Properties</a:t>
            </a: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Comparing materials helps to define each material’s properties. For example, do not say oak is hard, because there are lots of harder materials – instead say ‘oak is harder than pine’.</a:t>
            </a: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Below, pick out the key information for the following: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Hardness</a:t>
            </a:r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</a:t>
            </a:r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Toughness</a:t>
            </a:r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	</a:t>
            </a:r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Durability</a:t>
            </a: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							1.								1.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							2.								2.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							3.								3. 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															4.</a:t>
            </a:r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Points to remember:</a:t>
            </a: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" y="114300"/>
            <a:ext cx="5720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1.12 Natural and manufactured timber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0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1.12 Natural and manufactured timber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8" name="TextBox 7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52-54</a:t>
              </a:r>
            </a:p>
          </p:txBody>
        </p:sp>
        <p:pic>
          <p:nvPicPr>
            <p:cNvPr id="9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254833" y="668298"/>
            <a:ext cx="944822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 style questions: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</a:t>
            </a:r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benefit for the environment of using MDF rather than pine to make</a:t>
            </a:r>
            <a:b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wall clock. (2)</a:t>
            </a: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is cedar used for outdoor furniture?( 2)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difference between a hardwood and a softwood? (4)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Compare 2 types of timber and decide which one is most suited for a coffee table: (5)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is beech a good timber for a child’s toy? (2)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Suggest a positive and negative quality of MDF: (2)</a:t>
            </a:r>
          </a:p>
        </p:txBody>
      </p:sp>
    </p:spTree>
    <p:extLst>
      <p:ext uri="{BB962C8B-B14F-4D97-AF65-F5344CB8AC3E}">
        <p14:creationId xmlns:p14="http://schemas.microsoft.com/office/powerpoint/2010/main" val="24727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</TotalTime>
  <Words>414</Words>
  <Application>Microsoft Office PowerPoint</Application>
  <PresentationFormat>A4 Paper (210x297 mm)</PresentationFormat>
  <Paragraphs>200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BTAuser816</cp:lastModifiedBy>
  <cp:revision>60</cp:revision>
  <dcterms:created xsi:type="dcterms:W3CDTF">2018-05-21T16:05:55Z</dcterms:created>
  <dcterms:modified xsi:type="dcterms:W3CDTF">2020-03-31T12:18:27Z</dcterms:modified>
</cp:coreProperties>
</file>