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5" r:id="rId2"/>
    <p:sldId id="264" r:id="rId3"/>
    <p:sldId id="274" r:id="rId4"/>
    <p:sldId id="278" r:id="rId5"/>
    <p:sldId id="276" r:id="rId6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5864" autoAdjust="0"/>
  </p:normalViewPr>
  <p:slideViewPr>
    <p:cSldViewPr snapToGrid="0">
      <p:cViewPr varScale="1">
        <p:scale>
          <a:sx n="69" d="100"/>
          <a:sy n="69" d="100"/>
        </p:scale>
        <p:origin x="1638" y="6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319221-4B37-4E8D-B50C-72A0F5CF76B3}" type="datetimeFigureOut">
              <a:rPr lang="en-GB" smtClean="0"/>
              <a:t>09/02/2020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FFBB61-B040-4195-B8A6-614ECBC880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9752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E8A2-D311-4268-9E31-9A5F7F7CEF9C}" type="datetimeFigureOut">
              <a:rPr lang="en-GB" smtClean="0"/>
              <a:t>09/02/2020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351D-8CDE-465D-932B-71F7273DB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9189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E8A2-D311-4268-9E31-9A5F7F7CEF9C}" type="datetimeFigureOut">
              <a:rPr lang="en-GB" smtClean="0"/>
              <a:t>09/02/2020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351D-8CDE-465D-932B-71F7273DB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119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E8A2-D311-4268-9E31-9A5F7F7CEF9C}" type="datetimeFigureOut">
              <a:rPr lang="en-GB" smtClean="0"/>
              <a:t>09/02/2020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351D-8CDE-465D-932B-71F7273DB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975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E8A2-D311-4268-9E31-9A5F7F7CEF9C}" type="datetimeFigureOut">
              <a:rPr lang="en-GB" smtClean="0"/>
              <a:t>09/02/2020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351D-8CDE-465D-932B-71F7273DB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0701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E8A2-D311-4268-9E31-9A5F7F7CEF9C}" type="datetimeFigureOut">
              <a:rPr lang="en-GB" smtClean="0"/>
              <a:t>09/02/2020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351D-8CDE-465D-932B-71F7273DB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692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E8A2-D311-4268-9E31-9A5F7F7CEF9C}" type="datetimeFigureOut">
              <a:rPr lang="en-GB" smtClean="0"/>
              <a:t>09/02/2020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351D-8CDE-465D-932B-71F7273DB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7947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E8A2-D311-4268-9E31-9A5F7F7CEF9C}" type="datetimeFigureOut">
              <a:rPr lang="en-GB" smtClean="0"/>
              <a:t>09/02/2020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351D-8CDE-465D-932B-71F7273DB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3378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E8A2-D311-4268-9E31-9A5F7F7CEF9C}" type="datetimeFigureOut">
              <a:rPr lang="en-GB" smtClean="0"/>
              <a:t>09/02/2020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351D-8CDE-465D-932B-71F7273DB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3130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E8A2-D311-4268-9E31-9A5F7F7CEF9C}" type="datetimeFigureOut">
              <a:rPr lang="en-GB" smtClean="0"/>
              <a:t>09/02/2020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351D-8CDE-465D-932B-71F7273DB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4232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E8A2-D311-4268-9E31-9A5F7F7CEF9C}" type="datetimeFigureOut">
              <a:rPr lang="en-GB" smtClean="0"/>
              <a:t>09/02/2020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351D-8CDE-465D-932B-71F7273DB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7305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E8A2-D311-4268-9E31-9A5F7F7CEF9C}" type="datetimeFigureOut">
              <a:rPr lang="en-GB" smtClean="0"/>
              <a:t>09/02/2020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351D-8CDE-465D-932B-71F7273DB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1689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8E8A2-D311-4268-9E31-9A5F7F7CEF9C}" type="datetimeFigureOut">
              <a:rPr lang="en-GB" smtClean="0"/>
              <a:t>09/02/2020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2351D-8CDE-465D-932B-71F7273DB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7355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039771" y="1672820"/>
            <a:ext cx="617618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Core Knowledge</a:t>
            </a:r>
          </a:p>
          <a:p>
            <a:pPr algn="ctr"/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1.16 Use of different design strategies</a:t>
            </a: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4093636"/>
              </p:ext>
            </p:extLst>
          </p:nvPr>
        </p:nvGraphicFramePr>
        <p:xfrm>
          <a:off x="2552120" y="3963453"/>
          <a:ext cx="4816144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418">
                  <a:extLst>
                    <a:ext uri="{9D8B030D-6E8A-4147-A177-3AD203B41FA5}">
                      <a16:colId xmlns:a16="http://schemas.microsoft.com/office/drawing/2014/main" val="2395876647"/>
                    </a:ext>
                  </a:extLst>
                </a:gridCol>
                <a:gridCol w="3807726">
                  <a:extLst>
                    <a:ext uri="{9D8B030D-6E8A-4147-A177-3AD203B41FA5}">
                      <a16:colId xmlns:a16="http://schemas.microsoft.com/office/drawing/2014/main" val="4356487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Name: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6808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Group: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b="1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44638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Teacher: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35677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9327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2136" y="180187"/>
            <a:ext cx="9639300" cy="65913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8" name="Group 7"/>
          <p:cNvGrpSpPr/>
          <p:nvPr/>
        </p:nvGrpSpPr>
        <p:grpSpPr>
          <a:xfrm>
            <a:off x="5846885" y="226631"/>
            <a:ext cx="1466787" cy="329335"/>
            <a:chOff x="7967033" y="738388"/>
            <a:chExt cx="1466787" cy="329335"/>
          </a:xfrm>
        </p:grpSpPr>
        <p:sp>
          <p:nvSpPr>
            <p:cNvPr id="9" name="TextBox 8"/>
            <p:cNvSpPr txBox="1"/>
            <p:nvPr/>
          </p:nvSpPr>
          <p:spPr>
            <a:xfrm>
              <a:off x="8138420" y="738388"/>
              <a:ext cx="1295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Pages 66-68</a:t>
              </a:r>
            </a:p>
          </p:txBody>
        </p:sp>
        <p:pic>
          <p:nvPicPr>
            <p:cNvPr id="10" name="Picture 38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00505">
              <a:off x="7967033" y="763342"/>
              <a:ext cx="584985" cy="3043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166464" y="677511"/>
            <a:ext cx="9534972" cy="6093976"/>
          </a:xfrm>
          <a:prstGeom prst="rect">
            <a:avLst/>
          </a:prstGeom>
          <a:noFill/>
          <a:ln w="9525"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Objectives:</a:t>
            </a:r>
          </a:p>
          <a:p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By end of this section: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to approach and generate different design ideas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12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Its is easy to only see one design solution to a problem, but allowing yourself to think like </a:t>
            </a:r>
          </a:p>
          <a:p>
            <a:r>
              <a:rPr lang="en-GB" sz="12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 will mean you will miss endless other opportunities and potentially better solutions.</a:t>
            </a:r>
          </a:p>
          <a:p>
            <a:r>
              <a:rPr lang="en-GB" sz="12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Keep an open mind and enjoy stumbling across potentially great ideas.</a:t>
            </a:r>
          </a:p>
          <a:p>
            <a:endParaRPr lang="en-GB" sz="12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Strategies:</a:t>
            </a:r>
          </a:p>
          <a:p>
            <a:r>
              <a:rPr lang="en-GB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Collaboration, user-centred design &amp; systems thinking</a:t>
            </a:r>
          </a:p>
          <a:p>
            <a:endParaRPr lang="en-GB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Collaboration:</a:t>
            </a:r>
          </a:p>
          <a:p>
            <a:endParaRPr lang="en-GB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More people look into the problem as people look at and solve problems in different ways. To develop a design you could use a process called </a:t>
            </a:r>
            <a:r>
              <a:rPr lang="en-GB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SCAMPER. </a:t>
            </a: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S_______________________________________________________________________________________________</a:t>
            </a:r>
          </a:p>
          <a:p>
            <a:endParaRPr lang="en-GB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C_______________________________________________________________________________________________</a:t>
            </a:r>
          </a:p>
          <a:p>
            <a:endParaRPr lang="en-GB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A_______________________________________________________________________________________________</a:t>
            </a:r>
          </a:p>
          <a:p>
            <a:endParaRPr lang="en-GB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M_______________________________________________________________________________________________</a:t>
            </a:r>
          </a:p>
          <a:p>
            <a:endParaRPr lang="en-GB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P_______________________________________________________________________________________________</a:t>
            </a:r>
          </a:p>
          <a:p>
            <a:endParaRPr lang="en-GB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E_______________________________________________________________________________________________</a:t>
            </a:r>
          </a:p>
          <a:p>
            <a:endParaRPr lang="en-GB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R_______________________________________________________________________________________________</a:t>
            </a: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65187" y="767073"/>
            <a:ext cx="3061698" cy="1384995"/>
          </a:xfrm>
          <a:prstGeom prst="rect">
            <a:avLst/>
          </a:prstGeom>
          <a:noFill/>
          <a:ln w="9525"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Key terms:</a:t>
            </a:r>
          </a:p>
          <a:p>
            <a:r>
              <a:rPr lang="en-GB" sz="12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Anthropometric data:</a:t>
            </a: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66464" y="180464"/>
            <a:ext cx="46249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1.16 Use of different design strategies</a:t>
            </a:r>
          </a:p>
        </p:txBody>
      </p:sp>
    </p:spTree>
    <p:extLst>
      <p:ext uri="{BB962C8B-B14F-4D97-AF65-F5344CB8AC3E}">
        <p14:creationId xmlns:p14="http://schemas.microsoft.com/office/powerpoint/2010/main" val="2632016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" y="114300"/>
            <a:ext cx="9639300" cy="65913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166464" y="677511"/>
            <a:ext cx="9534972" cy="5724644"/>
          </a:xfrm>
          <a:prstGeom prst="rect">
            <a:avLst/>
          </a:prstGeom>
          <a:noFill/>
          <a:ln w="9525"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User-centred design</a:t>
            </a: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Puts the users needs at the centre of every decision that is made throughout the whole designing process.</a:t>
            </a: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Commonly used for: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do designers of apps constantly do and refer to ensure their app is user friendly?</a:t>
            </a: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>
              <a:lnSpc>
                <a:spcPct val="150000"/>
              </a:lnSpc>
            </a:pPr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is anthropometric data and how could it be used in an user friendly product?</a:t>
            </a:r>
          </a:p>
          <a:p>
            <a:pPr>
              <a:lnSpc>
                <a:spcPct val="150000"/>
              </a:lnSpc>
            </a:pPr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>
              <a:lnSpc>
                <a:spcPct val="150000"/>
              </a:lnSpc>
            </a:pPr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5846885" y="226631"/>
            <a:ext cx="1466787" cy="329335"/>
            <a:chOff x="7967033" y="738388"/>
            <a:chExt cx="1466787" cy="329335"/>
          </a:xfrm>
        </p:grpSpPr>
        <p:sp>
          <p:nvSpPr>
            <p:cNvPr id="19" name="TextBox 18"/>
            <p:cNvSpPr txBox="1"/>
            <p:nvPr/>
          </p:nvSpPr>
          <p:spPr>
            <a:xfrm>
              <a:off x="8138420" y="738388"/>
              <a:ext cx="1295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Pages 66-68</a:t>
              </a:r>
            </a:p>
          </p:txBody>
        </p:sp>
        <p:pic>
          <p:nvPicPr>
            <p:cNvPr id="20" name="Picture 38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00505">
              <a:off x="7967033" y="763342"/>
              <a:ext cx="584985" cy="3043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1" name="Rectangle 20"/>
          <p:cNvSpPr/>
          <p:nvPr/>
        </p:nvSpPr>
        <p:spPr>
          <a:xfrm>
            <a:off x="166464" y="180464"/>
            <a:ext cx="46249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1.16 Use of different design strategies</a:t>
            </a:r>
          </a:p>
        </p:txBody>
      </p:sp>
    </p:spTree>
    <p:extLst>
      <p:ext uri="{BB962C8B-B14F-4D97-AF65-F5344CB8AC3E}">
        <p14:creationId xmlns:p14="http://schemas.microsoft.com/office/powerpoint/2010/main" val="1425595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" y="114300"/>
            <a:ext cx="9639300" cy="65913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166464" y="677511"/>
            <a:ext cx="9534972" cy="6001643"/>
          </a:xfrm>
          <a:prstGeom prst="rect">
            <a:avLst/>
          </a:prstGeom>
          <a:noFill/>
          <a:ln w="9525"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Systems thinking</a:t>
            </a: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Used to solve </a:t>
            </a:r>
            <a:r>
              <a:rPr lang="en-GB" sz="12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complex </a:t>
            </a:r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problems and find solutions. </a:t>
            </a: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is system thinking effective for and why (give examples of products)?</a:t>
            </a:r>
          </a:p>
          <a:p>
            <a:pPr>
              <a:lnSpc>
                <a:spcPct val="150000"/>
              </a:lnSpc>
            </a:pPr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do you create a flowchart?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</a:t>
            </a: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System diagram:</a:t>
            </a:r>
          </a:p>
          <a:p>
            <a:pPr>
              <a:lnSpc>
                <a:spcPct val="150000"/>
              </a:lnSpc>
            </a:pPr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5846885" y="226631"/>
            <a:ext cx="1466787" cy="329335"/>
            <a:chOff x="7967033" y="738388"/>
            <a:chExt cx="1466787" cy="329335"/>
          </a:xfrm>
        </p:grpSpPr>
        <p:sp>
          <p:nvSpPr>
            <p:cNvPr id="19" name="TextBox 18"/>
            <p:cNvSpPr txBox="1"/>
            <p:nvPr/>
          </p:nvSpPr>
          <p:spPr>
            <a:xfrm>
              <a:off x="8138420" y="738388"/>
              <a:ext cx="1295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Pages 66-68</a:t>
              </a:r>
            </a:p>
          </p:txBody>
        </p:sp>
        <p:pic>
          <p:nvPicPr>
            <p:cNvPr id="20" name="Picture 38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00505">
              <a:off x="7967033" y="763342"/>
              <a:ext cx="584985" cy="3043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1" name="Rectangle 20"/>
          <p:cNvSpPr/>
          <p:nvPr/>
        </p:nvSpPr>
        <p:spPr>
          <a:xfrm>
            <a:off x="166464" y="180464"/>
            <a:ext cx="46249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1.16 Use of different design strategies</a:t>
            </a:r>
          </a:p>
        </p:txBody>
      </p:sp>
      <p:sp>
        <p:nvSpPr>
          <p:cNvPr id="3" name="Rectangle 2"/>
          <p:cNvSpPr/>
          <p:nvPr/>
        </p:nvSpPr>
        <p:spPr>
          <a:xfrm>
            <a:off x="166464" y="2780675"/>
            <a:ext cx="4767486" cy="16114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5074359" y="2585805"/>
            <a:ext cx="451934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Below create a flowchart for making a cup of tea. Develop it into a system diagram including inputs, processes, outputs and signals.</a:t>
            </a:r>
          </a:p>
        </p:txBody>
      </p:sp>
    </p:spTree>
    <p:extLst>
      <p:ext uri="{BB962C8B-B14F-4D97-AF65-F5344CB8AC3E}">
        <p14:creationId xmlns:p14="http://schemas.microsoft.com/office/powerpoint/2010/main" val="466612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114300" y="114300"/>
            <a:ext cx="9639300" cy="65913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254833" y="638318"/>
            <a:ext cx="9448227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can you use system thinking?</a:t>
            </a: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 style question:</a:t>
            </a: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Discuss which design strategies a design company might use when designing a pair of headphones (6 marks)</a:t>
            </a: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 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334670" y="6013581"/>
            <a:ext cx="4348971" cy="646331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GB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 Tip</a:t>
            </a:r>
          </a:p>
          <a:p>
            <a:r>
              <a:rPr lang="en-GB" sz="12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Discuss </a:t>
            </a:r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style questions should be well balanced and have a judgement, based on the factors discussed in your answers.</a:t>
            </a:r>
            <a:endParaRPr lang="en-GB" sz="12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5846885" y="226631"/>
            <a:ext cx="1466787" cy="329335"/>
            <a:chOff x="7967033" y="738388"/>
            <a:chExt cx="1466787" cy="329335"/>
          </a:xfrm>
        </p:grpSpPr>
        <p:sp>
          <p:nvSpPr>
            <p:cNvPr id="18" name="TextBox 17"/>
            <p:cNvSpPr txBox="1"/>
            <p:nvPr/>
          </p:nvSpPr>
          <p:spPr>
            <a:xfrm>
              <a:off x="8138420" y="738388"/>
              <a:ext cx="1295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Pages 66-68</a:t>
              </a:r>
            </a:p>
          </p:txBody>
        </p:sp>
        <p:pic>
          <p:nvPicPr>
            <p:cNvPr id="19" name="Picture 38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00505">
              <a:off x="7967033" y="763342"/>
              <a:ext cx="584985" cy="3043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" name="Rectangle 19"/>
          <p:cNvSpPr/>
          <p:nvPr/>
        </p:nvSpPr>
        <p:spPr>
          <a:xfrm>
            <a:off x="166464" y="180464"/>
            <a:ext cx="46249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1.16 Use of different design strategies</a:t>
            </a:r>
          </a:p>
        </p:txBody>
      </p:sp>
    </p:spTree>
    <p:extLst>
      <p:ext uri="{BB962C8B-B14F-4D97-AF65-F5344CB8AC3E}">
        <p14:creationId xmlns:p14="http://schemas.microsoft.com/office/powerpoint/2010/main" val="18541349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630</TotalTime>
  <Words>356</Words>
  <Application>Microsoft Office PowerPoint</Application>
  <PresentationFormat>A4 Paper (210x297 mm)</PresentationFormat>
  <Paragraphs>106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Authorised User</dc:creator>
  <cp:lastModifiedBy>Anthony Airey (HAO)</cp:lastModifiedBy>
  <cp:revision>79</cp:revision>
  <dcterms:created xsi:type="dcterms:W3CDTF">2018-05-21T16:05:55Z</dcterms:created>
  <dcterms:modified xsi:type="dcterms:W3CDTF">2020-02-09T15:41:25Z</dcterms:modified>
</cp:coreProperties>
</file>