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6" r:id="rId7"/>
    <p:sldId id="267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14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18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1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7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70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9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94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37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13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23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30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68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5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&amp;esrc=s&amp;source=images&amp;cd=&amp;cad=rja&amp;uact=8&amp;ved=0ahUKEwi62O3Dk_bQAhWIbxQKHcbCBgIQjRwIBw&amp;url=http://www.clker.com/clipart-ipad-blank-screen.html&amp;bvm=bv.141536425,d.eWE&amp;psig=AFQjCNFQ3K2J4ComHlKfXAGoBnDqrxsjvw&amp;ust=1481889712900645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clipartbro.com/categories/shocked-face-graphic-free-clipart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39771" y="1672820"/>
            <a:ext cx="617618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Core Knowledge</a:t>
            </a:r>
          </a:p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1.2 Evaluating new and emerging technologies to inform design decisions</a:t>
            </a:r>
          </a:p>
          <a:p>
            <a:pPr algn="ctr"/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093636"/>
              </p:ext>
            </p:extLst>
          </p:nvPr>
        </p:nvGraphicFramePr>
        <p:xfrm>
          <a:off x="2552120" y="3963453"/>
          <a:ext cx="481614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418">
                  <a:extLst>
                    <a:ext uri="{9D8B030D-6E8A-4147-A177-3AD203B41FA5}">
                      <a16:colId xmlns:a16="http://schemas.microsoft.com/office/drawing/2014/main" val="2395876647"/>
                    </a:ext>
                  </a:extLst>
                </a:gridCol>
                <a:gridCol w="3807726">
                  <a:extLst>
                    <a:ext uri="{9D8B030D-6E8A-4147-A177-3AD203B41FA5}">
                      <a16:colId xmlns:a16="http://schemas.microsoft.com/office/drawing/2014/main" val="435648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808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Group: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46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Teacher: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567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32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1.2 Evaluating new and emerging technologies</a:t>
            </a:r>
          </a:p>
          <a:p>
            <a:r>
              <a:rPr lang="en-GB" sz="1200" i="1" dirty="0">
                <a:latin typeface="Tahoma" pitchFamily="34" charset="0"/>
                <a:cs typeface="Tahoma" pitchFamily="34" charset="0"/>
              </a:rPr>
              <a:t>Complete the mind map below detailing the questions to ask when critically evaluating new and emerging technologies that inform design decisions.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439213" y="720206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11-14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114300" y="6152809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Name:______________________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4300" y="6414451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10 Core Knowledge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797300" y="3200400"/>
            <a:ext cx="1905000" cy="584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n>
                  <a:solidFill>
                    <a:schemeClr val="tx1"/>
                  </a:solidFill>
                </a:ln>
                <a:noFill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 of critical evaluation questions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19100" y="997205"/>
            <a:ext cx="3606800" cy="11363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6600" y="1074496"/>
            <a:ext cx="314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Manufacturing Capabilities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90500" y="3804338"/>
            <a:ext cx="3606800" cy="1136395"/>
            <a:chOff x="419100" y="4579038"/>
            <a:chExt cx="3606800" cy="1136395"/>
          </a:xfrm>
        </p:grpSpPr>
        <p:sp>
          <p:nvSpPr>
            <p:cNvPr id="19" name="Rounded Rectangle 18"/>
            <p:cNvSpPr/>
            <p:nvPr/>
          </p:nvSpPr>
          <p:spPr>
            <a:xfrm>
              <a:off x="419100" y="4579038"/>
              <a:ext cx="3606800" cy="113639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6600" y="4656329"/>
              <a:ext cx="314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Materials Used</a:t>
              </a:r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4648200" y="1744513"/>
            <a:ext cx="4889500" cy="11363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65700" y="1821804"/>
            <a:ext cx="448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 Constraints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916296" y="3665314"/>
            <a:ext cx="3606800" cy="11363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33796" y="3717205"/>
            <a:ext cx="314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Timescale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946400" y="5208758"/>
            <a:ext cx="4889500" cy="1136395"/>
            <a:chOff x="419100" y="4579038"/>
            <a:chExt cx="3606800" cy="1136395"/>
          </a:xfrm>
        </p:grpSpPr>
        <p:sp>
          <p:nvSpPr>
            <p:cNvPr id="26" name="Rounded Rectangle 25"/>
            <p:cNvSpPr/>
            <p:nvPr/>
          </p:nvSpPr>
          <p:spPr>
            <a:xfrm>
              <a:off x="419100" y="4579038"/>
              <a:ext cx="3606800" cy="113639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6600" y="4656329"/>
              <a:ext cx="314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Who the Product is for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343399" y="834505"/>
            <a:ext cx="3931243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Key Term</a:t>
            </a:r>
            <a:r>
              <a:rPr lang="en-GB" sz="1200" dirty="0"/>
              <a:t>: Critical Evaluation: A process that identifies positives and negatives from a range of areas to assess the suitability of 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concepts</a:t>
            </a:r>
            <a:r>
              <a:rPr lang="en-GB" sz="1200" dirty="0"/>
              <a:t> such as a design, process or material.</a:t>
            </a:r>
          </a:p>
        </p:txBody>
      </p:sp>
    </p:spTree>
    <p:extLst>
      <p:ext uri="{BB962C8B-B14F-4D97-AF65-F5344CB8AC3E}">
        <p14:creationId xmlns:p14="http://schemas.microsoft.com/office/powerpoint/2010/main" val="257481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1.2 The </a:t>
            </a:r>
            <a:r>
              <a:rPr lang="en-GB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evauation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of new and emerging technologies</a:t>
            </a:r>
          </a:p>
          <a:p>
            <a:endParaRPr lang="en-GB" sz="1200" i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439213" y="720206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11-14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8088" y="509719"/>
            <a:ext cx="4645959" cy="45858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Critical Evaluation 1</a:t>
            </a: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 the questions below when considering 3D printing a lower Jaw implant.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6) 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Question: How do these questions help with the design process?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67835" y="1056946"/>
            <a:ext cx="4813933" cy="5509200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Consideration of contemporary and potential future scenarios. When making design decisions you must examine possible scenarios. Outcomes could be positive or negative or both. 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Page 12 &amp; 13: 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 5 possible scenarios given, summarise them so you can consider them if you are asked to design something in the exam.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2388" y="5238935"/>
            <a:ext cx="4410636" cy="1384995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terms: </a:t>
            </a:r>
          </a:p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warming:</a:t>
            </a: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Ethics:</a:t>
            </a: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166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1.2 The evaluation of new and emerging technologies</a:t>
            </a:r>
          </a:p>
          <a:p>
            <a:endParaRPr lang="en-GB" sz="1200" i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439213" y="720206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11-14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8088" y="509719"/>
            <a:ext cx="4645959" cy="403187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Ethical perspectives on new and emerging technologies– what are these (give examples):</a:t>
            </a: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5809" y="1056946"/>
            <a:ext cx="4645959" cy="5447645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Environment: Why do designers need to consider the environment ? (page 13)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Designers will usually use various types of materials to design and make their products, what considerations should they make and why? (page 14)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8087" y="4726258"/>
            <a:ext cx="4645959" cy="1754326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terms: </a:t>
            </a:r>
          </a:p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Carbon Footprint:</a:t>
            </a: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Life-cycle analysis</a:t>
            </a: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25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1.2 The evaluation of new and emerging technologies</a:t>
            </a:r>
          </a:p>
          <a:p>
            <a:endParaRPr lang="en-GB" sz="1200" i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439213" y="720206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11-14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8088" y="509717"/>
            <a:ext cx="4645959" cy="323165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Carbon Footprint: </a:t>
            </a:r>
            <a:r>
              <a:rPr lang="en-GB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carbon footprint involves all indirect and direct activities in a day.</a:t>
            </a:r>
          </a:p>
          <a:p>
            <a:r>
              <a:rPr lang="en-GB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 examples of how a company can reduce it’s carbon footprint</a:t>
            </a: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5809" y="1056945"/>
            <a:ext cx="4645959" cy="5432256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Draw the key elements of a life-cycle analysis below:</a:t>
            </a: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 Tip: </a:t>
            </a:r>
            <a:r>
              <a:rPr lang="en-GB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Ensure you can bullet point the key steps</a:t>
            </a:r>
            <a:endParaRPr lang="en-GB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88" y="3862879"/>
            <a:ext cx="1638011" cy="27212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30400" y="3862879"/>
            <a:ext cx="2883647" cy="2308324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LCA is a systematic inventory of environmental impacts at every stage of a product’s life including: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859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1.2 The evaluation of new and emerging technologies</a:t>
            </a:r>
          </a:p>
          <a:p>
            <a:endParaRPr lang="en-GB" sz="1200" i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781800" y="278949"/>
            <a:ext cx="1466787" cy="329335"/>
            <a:chOff x="7967033" y="738388"/>
            <a:chExt cx="1466787" cy="329335"/>
          </a:xfrm>
        </p:grpSpPr>
        <p:sp>
          <p:nvSpPr>
            <p:cNvPr id="22" name="TextBox 21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11 - 14</a:t>
              </a:r>
            </a:p>
          </p:txBody>
        </p:sp>
        <p:pic>
          <p:nvPicPr>
            <p:cNvPr id="23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0" name="Picture 6" descr="note with paper cli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44" y="3450112"/>
            <a:ext cx="6194274" cy="3176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encrypted-tbn3.gstatic.com/images?q=tbn:ANd9GcQ8IQ3V9rcCCh8wOOyrkqpv2i8K9_L7kQ8ix-cWn1erTElvpQAZPeum9PU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75" y="819438"/>
            <a:ext cx="680506" cy="69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74414" y="685175"/>
            <a:ext cx="6149975" cy="27025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" name="TextBox 4"/>
          <p:cNvSpPr txBox="1"/>
          <p:nvPr/>
        </p:nvSpPr>
        <p:spPr>
          <a:xfrm>
            <a:off x="943953" y="716250"/>
            <a:ext cx="5505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 the every day products you use – At least 5</a:t>
            </a: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 one of them list the environmental impact they have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consider the LCA, carbon footprint and the ethical impact,</a:t>
            </a:r>
          </a:p>
        </p:txBody>
      </p:sp>
      <p:pic>
        <p:nvPicPr>
          <p:cNvPr id="1040" name="Picture 16" descr="Image result for i pad screen clip art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119" y="668298"/>
            <a:ext cx="3559969" cy="585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8399" y="3581400"/>
            <a:ext cx="5025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Apple have designed and sold many products, people change their phones sometimes for no reason other than to have the most recent technology.  Using the examples on page 12 for a critical evaluation, create a critical evaluation for your favourite gadget or fashion item.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81800" y="1257498"/>
            <a:ext cx="25486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 designer, if you were to design a new range of T shirts or timber tech holders, what would your environmental considerations be?</a:t>
            </a:r>
          </a:p>
        </p:txBody>
      </p:sp>
    </p:spTree>
    <p:extLst>
      <p:ext uri="{BB962C8B-B14F-4D97-AF65-F5344CB8AC3E}">
        <p14:creationId xmlns:p14="http://schemas.microsoft.com/office/powerpoint/2010/main" val="2509948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1.2 The evaluation of new and </a:t>
            </a:r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emerging technologies FOT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439213" y="720206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11-14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8088" y="509717"/>
            <a:ext cx="4645959" cy="600164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FOT 1: </a:t>
            </a:r>
          </a:p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the steps involved in carrying out a lifecycle analysis. </a:t>
            </a:r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5809" y="1056945"/>
            <a:ext cx="4645959" cy="5632311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FOT2: Explain why current and future scenarios needs o be considered when making design decisions.</a:t>
            </a: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310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</TotalTime>
  <Words>534</Words>
  <Application>Microsoft Office PowerPoint</Application>
  <PresentationFormat>A4 Paper (210x297 mm)</PresentationFormat>
  <Paragraphs>243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Anthony Airey (HAO)</cp:lastModifiedBy>
  <cp:revision>45</cp:revision>
  <dcterms:created xsi:type="dcterms:W3CDTF">2018-05-21T16:05:55Z</dcterms:created>
  <dcterms:modified xsi:type="dcterms:W3CDTF">2020-02-09T15:52:42Z</dcterms:modified>
</cp:coreProperties>
</file>