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1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1.8 Categorisation of ferrous and non-ferrous metals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67805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1.8 Categorisation of ferrous and non-ferrous metals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37 - 39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95003" y="472245"/>
            <a:ext cx="3059643" cy="2677656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Ferrous metals</a:t>
            </a: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they contain?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property does this give them?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they vulnerable to?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exceptions and why?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349" y="689217"/>
            <a:ext cx="63677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Below, present the information in the top table (ferrous metals) on page 38 in a way that suits you. This could be mind maps with drawings of uses, it could still be in the table or a poster style etc. All information must be present.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4007" y="6043398"/>
            <a:ext cx="9523555" cy="577081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</a:t>
            </a:r>
          </a:p>
          <a:p>
            <a:endParaRPr lang="en-GB" sz="105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Alloy:</a:t>
            </a:r>
          </a:p>
        </p:txBody>
      </p:sp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14300" y="114300"/>
            <a:ext cx="7199372" cy="441666"/>
            <a:chOff x="114300" y="114300"/>
            <a:chExt cx="7199372" cy="441666"/>
          </a:xfrm>
        </p:grpSpPr>
        <p:sp>
          <p:nvSpPr>
            <p:cNvPr id="15" name="TextBox 14"/>
            <p:cNvSpPr txBox="1"/>
            <p:nvPr/>
          </p:nvSpPr>
          <p:spPr>
            <a:xfrm>
              <a:off x="114300" y="114300"/>
              <a:ext cx="6945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1.8 Categorisation of ferrous and non-ferrous metals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846885" y="226631"/>
              <a:ext cx="1466787" cy="329335"/>
              <a:chOff x="7967033" y="738388"/>
              <a:chExt cx="1466787" cy="3293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8138420" y="738388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Pages 37 - 39</a:t>
                </a:r>
              </a:p>
            </p:txBody>
          </p:sp>
          <p:pic>
            <p:nvPicPr>
              <p:cNvPr id="18" name="Picture 38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00505">
                <a:off x="7967033" y="763342"/>
                <a:ext cx="584985" cy="304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9" name="TextBox 18"/>
          <p:cNvSpPr txBox="1"/>
          <p:nvPr/>
        </p:nvSpPr>
        <p:spPr>
          <a:xfrm>
            <a:off x="195003" y="472245"/>
            <a:ext cx="3059643" cy="2677656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Non-ferrous metals</a:t>
            </a: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they contain?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property does this give them?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they vulnerable to?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exceptions and why?</a:t>
            </a: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5349" y="689217"/>
            <a:ext cx="63677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Below, present the information in the bottom table (non-ferrous metals) on page 38 in a way that suits you. This could be mind maps with drawings of uses, it could still be in the table or a poster style etc. All information must be present.</a:t>
            </a:r>
          </a:p>
        </p:txBody>
      </p:sp>
    </p:spTree>
    <p:extLst>
      <p:ext uri="{BB962C8B-B14F-4D97-AF65-F5344CB8AC3E}">
        <p14:creationId xmlns:p14="http://schemas.microsoft.com/office/powerpoint/2010/main" val="58926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8088" y="693251"/>
            <a:ext cx="5666627" cy="30469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Ductility: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Malleability: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Hardness: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4300" y="114300"/>
            <a:ext cx="7199372" cy="441666"/>
            <a:chOff x="114300" y="114300"/>
            <a:chExt cx="7199372" cy="441666"/>
          </a:xfrm>
        </p:grpSpPr>
        <p:sp>
          <p:nvSpPr>
            <p:cNvPr id="13" name="TextBox 12"/>
            <p:cNvSpPr txBox="1"/>
            <p:nvPr/>
          </p:nvSpPr>
          <p:spPr>
            <a:xfrm>
              <a:off x="114300" y="114300"/>
              <a:ext cx="6945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1.8 Categorisation of ferrous and non-ferrous metals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846885" y="226631"/>
              <a:ext cx="1466787" cy="329335"/>
              <a:chOff x="7967033" y="738388"/>
              <a:chExt cx="1466787" cy="32933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138420" y="738388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Pages 37 - 39</a:t>
                </a:r>
              </a:p>
            </p:txBody>
          </p:sp>
          <p:pic>
            <p:nvPicPr>
              <p:cNvPr id="19" name="Picture 38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00505">
                <a:off x="7967033" y="763342"/>
                <a:ext cx="584985" cy="304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" name="TextBox 19"/>
          <p:cNvSpPr txBox="1"/>
          <p:nvPr/>
        </p:nvSpPr>
        <p:spPr>
          <a:xfrm>
            <a:off x="5931568" y="693251"/>
            <a:ext cx="3771492" cy="590931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The ________________ properties of metals define how ___________________________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 large ______________ will ____________________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___________________________ is the temporary change and means the metal ______________________ ___________________________________________.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Plastic _______________________ is a ___________ ___________________________ and means the metal stays in its ___________________________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All ________________________ are ______________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not all ______________________ materials are _______________.</a:t>
            </a:r>
          </a:p>
          <a:p>
            <a:pPr>
              <a:lnSpc>
                <a:spcPct val="20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properties do hard materials have and what equipment is this important for?</a:t>
            </a:r>
          </a:p>
          <a:p>
            <a:pPr>
              <a:lnSpc>
                <a:spcPct val="20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scale is used to measure hardness and how hard is diamond compared to other materials?</a:t>
            </a:r>
          </a:p>
          <a:p>
            <a:pPr>
              <a:lnSpc>
                <a:spcPct val="20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088" y="3924761"/>
            <a:ext cx="5666627" cy="267765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it</a:t>
            </a:r>
          </a:p>
          <a:p>
            <a:endParaRPr lang="en-GB" sz="105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Mild steel can be cut with a hacksaw or drilled. Why are other types of steel able to cut through mild steel?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two reasons why stainless steel would be chosen over mild steel for the bolts on a bicycle.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1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59866" y="583840"/>
            <a:ext cx="5574849" cy="606319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05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it</a:t>
            </a:r>
          </a:p>
          <a:p>
            <a:endParaRPr lang="en-GB" sz="105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two reasons why aluminium would be used for drinks cans in preference to mild steel?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it useful for metals used in the construction industry to have a degree of elasticity when they are in use?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copper suitable for the roof of a building?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element is added to iron to make mild steel?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Mild steel has a 0.3% carbon content. What would happen if you increased the carbon content?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makes a metal an alloy and why is this advantageous?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14300" y="114300"/>
            <a:ext cx="7199372" cy="441666"/>
            <a:chOff x="114300" y="114300"/>
            <a:chExt cx="7199372" cy="441666"/>
          </a:xfrm>
        </p:grpSpPr>
        <p:sp>
          <p:nvSpPr>
            <p:cNvPr id="33" name="TextBox 32"/>
            <p:cNvSpPr txBox="1"/>
            <p:nvPr/>
          </p:nvSpPr>
          <p:spPr>
            <a:xfrm>
              <a:off x="114300" y="114300"/>
              <a:ext cx="6945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1.8 Categorisation of ferrous and non-ferrous metals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846885" y="226631"/>
              <a:ext cx="1466787" cy="329335"/>
              <a:chOff x="7967033" y="738388"/>
              <a:chExt cx="1466787" cy="32933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8138420" y="738388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Pages 37 - 39</a:t>
                </a:r>
              </a:p>
            </p:txBody>
          </p:sp>
          <p:pic>
            <p:nvPicPr>
              <p:cNvPr id="36" name="Picture 38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00505">
                <a:off x="7967033" y="763342"/>
                <a:ext cx="584985" cy="304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" name="TextBox 36"/>
          <p:cNvSpPr txBox="1"/>
          <p:nvPr/>
        </p:nvSpPr>
        <p:spPr>
          <a:xfrm>
            <a:off x="5931568" y="737728"/>
            <a:ext cx="3771492" cy="348557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en-GB" sz="10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ThinkDifferent</a:t>
            </a:r>
            <a:endParaRPr lang="en-GB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a textiles product that incorporates metal as a prominent material. </a:t>
            </a:r>
            <a:r>
              <a:rPr lang="en-GB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notes to explain which metals you have used and why.</a:t>
            </a: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31568" y="4307038"/>
            <a:ext cx="3771492" cy="234000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two ways metal can be joined together. Add notes to explain how.</a:t>
            </a: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/>
          <p:cNvCxnSpPr>
            <a:endCxn id="38" idx="2"/>
          </p:cNvCxnSpPr>
          <p:nvPr/>
        </p:nvCxnSpPr>
        <p:spPr>
          <a:xfrm>
            <a:off x="7817314" y="4635374"/>
            <a:ext cx="0" cy="2011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73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502</Words>
  <Application>Microsoft Office PowerPoint</Application>
  <PresentationFormat>A4 Paper (210x297 mm)</PresentationFormat>
  <Paragraphs>132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56</cp:revision>
  <cp:lastPrinted>2018-10-23T17:03:41Z</cp:lastPrinted>
  <dcterms:created xsi:type="dcterms:W3CDTF">2018-05-21T16:05:55Z</dcterms:created>
  <dcterms:modified xsi:type="dcterms:W3CDTF">2020-02-09T15:46:09Z</dcterms:modified>
</cp:coreProperties>
</file>